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1" r:id="rId4"/>
  </p:sldMasterIdLst>
  <p:notesMasterIdLst>
    <p:notesMasterId r:id="rId17"/>
  </p:notesMasterIdLst>
  <p:sldIdLst>
    <p:sldId id="257" r:id="rId5"/>
    <p:sldId id="258" r:id="rId6"/>
    <p:sldId id="264" r:id="rId7"/>
    <p:sldId id="265" r:id="rId8"/>
    <p:sldId id="268" r:id="rId9"/>
    <p:sldId id="269" r:id="rId10"/>
    <p:sldId id="266" r:id="rId11"/>
    <p:sldId id="267" r:id="rId12"/>
    <p:sldId id="259" r:id="rId13"/>
    <p:sldId id="260" r:id="rId14"/>
    <p:sldId id="261" r:id="rId15"/>
    <p:sldId id="262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D4443"/>
    <a:srgbClr val="233939"/>
    <a:srgbClr val="7F7F7F"/>
    <a:srgbClr val="8A9C8A"/>
    <a:srgbClr val="0B090E"/>
    <a:srgbClr val="0B0408"/>
    <a:srgbClr val="0E2127"/>
    <a:srgbClr val="7E8B9E"/>
    <a:srgbClr val="6372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065" autoAdjust="0"/>
  </p:normalViewPr>
  <p:slideViewPr>
    <p:cSldViewPr snapToGrid="0">
      <p:cViewPr varScale="1">
        <p:scale>
          <a:sx n="78" d="100"/>
          <a:sy n="78" d="100"/>
        </p:scale>
        <p:origin x="16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F3F895-C0FC-4A0C-BB74-F40C9032A2D0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8E613-6EB0-43E5-9502-764256128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7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382" y="778061"/>
            <a:ext cx="8451932" cy="464813"/>
          </a:xfrm>
        </p:spPr>
        <p:txBody>
          <a:bodyPr>
            <a:noAutofit/>
          </a:bodyPr>
          <a:lstStyle>
            <a:lvl1pPr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B76EE2F-869E-4751-9631-B8E07E362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2" y="6244593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60EAEB-FA63-480E-9538-DA18345D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3"/>
            <a:ext cx="401160" cy="365125"/>
          </a:xfrm>
        </p:spPr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79EAF3-0907-4221-89B4-AE06A2B9E14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6382" y="1407526"/>
            <a:ext cx="8451932" cy="4668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3331391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211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78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80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382" y="778061"/>
            <a:ext cx="8451932" cy="464813"/>
          </a:xfrm>
        </p:spPr>
        <p:txBody>
          <a:bodyPr>
            <a:noAutofit/>
          </a:bodyPr>
          <a:lstStyle>
            <a:lvl1pPr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B76EE2F-869E-4751-9631-B8E07E362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2" y="6244593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60EAEB-FA63-480E-9538-DA18345D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3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79EAF3-0907-4221-89B4-AE06A2B9E14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6382" y="1407526"/>
            <a:ext cx="8451932" cy="4668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61814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31C50B-70A5-4082-8322-6E40059E25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351" y="778061"/>
            <a:ext cx="8470961" cy="5240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35970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1F160B-C76A-4000-ACA6-A7553AE45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36524"/>
            <a:ext cx="8077200" cy="1397138"/>
          </a:xfrm>
        </p:spPr>
        <p:txBody>
          <a:bodyPr anchor="b">
            <a:noAutofit/>
          </a:bodyPr>
          <a:lstStyle>
            <a:lvl1pPr algn="ctr">
              <a:defRPr sz="3200">
                <a:latin typeface="Myriad Pro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A761D3-9DC4-4C3A-9770-6A8E316E9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5303642"/>
            <a:ext cx="8274913" cy="914400"/>
          </a:xfrm>
          <a:noFill/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>
                <a:latin typeface="Myriad Pro" pitchFamily="34" charset="0"/>
              </a:rPr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19D2D4E-52CE-46E5-B786-B5ED135D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75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31C50B-70A5-4082-8322-6E40059E25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351" y="778061"/>
            <a:ext cx="8470961" cy="5240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059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1F160B-C76A-4000-ACA6-A7553AE45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36524"/>
            <a:ext cx="8077200" cy="1397138"/>
          </a:xfrm>
        </p:spPr>
        <p:txBody>
          <a:bodyPr anchor="b">
            <a:noAutofit/>
          </a:bodyPr>
          <a:lstStyle>
            <a:lvl1pPr algn="ctr">
              <a:defRPr sz="3200">
                <a:latin typeface="Myriad Pro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A761D3-9DC4-4C3A-9770-6A8E316E9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5303642"/>
            <a:ext cx="8274913" cy="914400"/>
          </a:xfrm>
          <a:noFill/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>
                <a:latin typeface="Myriad Pro" pitchFamily="34" charset="0"/>
              </a:rPr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19D2D4E-52CE-46E5-B786-B5ED135D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7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80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381" y="1709739"/>
            <a:ext cx="8451932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6381" y="4589464"/>
            <a:ext cx="845193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E8564EF-B9F1-480E-8AFE-D19B003A9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23FDB8D-80E7-473B-9AB0-27B1D6C57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1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3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0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3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16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7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660" r:id="rId14"/>
    <p:sldLayoutId id="2147483673" r:id="rId15"/>
    <p:sldLayoutId id="2147483662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DF4BFC9-6EF0-B245-268A-06A8773185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763927"/>
              </p:ext>
            </p:extLst>
          </p:nvPr>
        </p:nvGraphicFramePr>
        <p:xfrm>
          <a:off x="1563343" y="515950"/>
          <a:ext cx="5269483" cy="731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7907">
                  <a:extLst>
                    <a:ext uri="{9D8B030D-6E8A-4147-A177-3AD203B41FA5}">
                      <a16:colId xmlns:a16="http://schemas.microsoft.com/office/drawing/2014/main" val="309307987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11752779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9008427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30717440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75934944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856732029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57761691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96229342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147930542"/>
                    </a:ext>
                  </a:extLst>
                </a:gridCol>
              </a:tblGrid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Average 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8818497"/>
                  </a:ext>
                </a:extLst>
              </a:tr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7482169"/>
                  </a:ext>
                </a:extLst>
              </a:tr>
            </a:tbl>
          </a:graphicData>
        </a:graphic>
      </p:graphicFrame>
      <p:pic>
        <p:nvPicPr>
          <p:cNvPr id="14" name="Picture 13" descr="Chart, box and whisker chart&#10;&#10;Description automatically generated">
            <a:extLst>
              <a:ext uri="{FF2B5EF4-FFF2-40B4-BE49-F238E27FC236}">
                <a16:creationId xmlns:a16="http://schemas.microsoft.com/office/drawing/2014/main" id="{E181FA71-FCD8-5782-DD93-901911BDDF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6" r="14799" b="13598"/>
          <a:stretch/>
        </p:blipFill>
        <p:spPr>
          <a:xfrm>
            <a:off x="2125186" y="1320801"/>
            <a:ext cx="4787553" cy="446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02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E0CBE-754A-66CA-7CFD-1DBC1193B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13D72-6123-4F18-9998-429E2A888720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F50D859D-E3C9-BCC9-332A-9ABB120A34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948" y="1086948"/>
            <a:ext cx="4684105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715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F50D859D-E3C9-BCC9-332A-9ABB120A34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38462" t="-10245" r="-40441" b="152"/>
          <a:stretch/>
        </p:blipFill>
        <p:spPr>
          <a:xfrm>
            <a:off x="428264" y="720724"/>
            <a:ext cx="8380050" cy="5156836"/>
          </a:xfrm>
          <a:prstGeom prst="rect">
            <a:avLst/>
          </a:prstGeom>
          <a:gradFill flip="none" rotWithShape="1">
            <a:gsLst>
              <a:gs pos="0">
                <a:srgbClr val="2D4443"/>
              </a:gs>
              <a:gs pos="50000">
                <a:srgbClr val="0B090E"/>
              </a:gs>
              <a:gs pos="100000">
                <a:srgbClr val="0B0408"/>
              </a:gs>
            </a:gsLst>
            <a:lin ang="16200000" scaled="1"/>
            <a:tileRect/>
          </a:gradFill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E0CBE-754A-66CA-7CFD-1DBC1193B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13D72-6123-4F18-9998-429E2A888720}" type="slidenum">
              <a:rPr lang="en-US" smtClean="0"/>
              <a:t>11</a:t>
            </a:fld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80009A0-F777-E878-C94A-F8DAD04E0D55}"/>
              </a:ext>
            </a:extLst>
          </p:cNvPr>
          <p:cNvSpPr/>
          <p:nvPr/>
        </p:nvSpPr>
        <p:spPr>
          <a:xfrm>
            <a:off x="7849236" y="2564320"/>
            <a:ext cx="96913" cy="9691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DA5B0B6-7BF2-6A04-E061-83E8745AE011}"/>
              </a:ext>
            </a:extLst>
          </p:cNvPr>
          <p:cNvSpPr/>
          <p:nvPr/>
        </p:nvSpPr>
        <p:spPr>
          <a:xfrm>
            <a:off x="7324987" y="2149559"/>
            <a:ext cx="825482" cy="825483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4638804-F512-1AE5-6F2B-12A5E8C91B7F}"/>
              </a:ext>
            </a:extLst>
          </p:cNvPr>
          <p:cNvSpPr/>
          <p:nvPr/>
        </p:nvSpPr>
        <p:spPr>
          <a:xfrm>
            <a:off x="586401" y="1268310"/>
            <a:ext cx="149111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Original</a:t>
            </a:r>
            <a:endParaRPr lang="en-US" sz="3200" b="0" cap="none" spc="0" dirty="0">
              <a:ln w="0"/>
              <a:solidFill>
                <a:schemeClr val="bg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63E5E6C-9DB3-392B-CDAB-A9C8485C1FE3}"/>
              </a:ext>
            </a:extLst>
          </p:cNvPr>
          <p:cNvSpPr/>
          <p:nvPr/>
        </p:nvSpPr>
        <p:spPr>
          <a:xfrm>
            <a:off x="6906259" y="1268310"/>
            <a:ext cx="166045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bg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Invariant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0AB9E3F-DD5E-7AE3-9F2C-4655E4BE1DAD}"/>
              </a:ext>
            </a:extLst>
          </p:cNvPr>
          <p:cNvSpPr/>
          <p:nvPr/>
        </p:nvSpPr>
        <p:spPr>
          <a:xfrm>
            <a:off x="7403959" y="1703670"/>
            <a:ext cx="66505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bg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Size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F34AE83-D8BB-3A49-1DFD-C97E0EA78C65}"/>
              </a:ext>
            </a:extLst>
          </p:cNvPr>
          <p:cNvSpPr/>
          <p:nvPr/>
        </p:nvSpPr>
        <p:spPr>
          <a:xfrm>
            <a:off x="6781260" y="3020786"/>
            <a:ext cx="191045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bg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Composition</a:t>
            </a:r>
          </a:p>
        </p:txBody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C834A066-6E01-983D-5B4E-D60261DFB00D}"/>
              </a:ext>
            </a:extLst>
          </p:cNvPr>
          <p:cNvSpPr/>
          <p:nvPr/>
        </p:nvSpPr>
        <p:spPr>
          <a:xfrm>
            <a:off x="7418303" y="3527853"/>
            <a:ext cx="785644" cy="807972"/>
          </a:xfrm>
          <a:prstGeom prst="triangle">
            <a:avLst>
              <a:gd name="adj" fmla="val 0"/>
            </a:avLst>
          </a:prstGeom>
          <a:noFill/>
          <a:ln w="57150"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41ECD185-09A0-D2D6-9E85-AAE298E28A6B}"/>
              </a:ext>
            </a:extLst>
          </p:cNvPr>
          <p:cNvSpPr/>
          <p:nvPr/>
        </p:nvSpPr>
        <p:spPr>
          <a:xfrm>
            <a:off x="7534929" y="3974525"/>
            <a:ext cx="99096" cy="9909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97214C2-39B6-7552-0E12-4F6D604EA797}"/>
              </a:ext>
            </a:extLst>
          </p:cNvPr>
          <p:cNvSpPr/>
          <p:nvPr/>
        </p:nvSpPr>
        <p:spPr>
          <a:xfrm>
            <a:off x="6792306" y="4369547"/>
            <a:ext cx="1888361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bg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Permutation</a:t>
            </a:r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53580241-E967-3484-A09E-BF0BAE090898}"/>
              </a:ext>
            </a:extLst>
          </p:cNvPr>
          <p:cNvGrpSpPr/>
          <p:nvPr/>
        </p:nvGrpSpPr>
        <p:grpSpPr>
          <a:xfrm>
            <a:off x="829222" y="2007037"/>
            <a:ext cx="1071701" cy="974211"/>
            <a:chOff x="985351" y="1881840"/>
            <a:chExt cx="1071701" cy="97421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63D58B9-879F-045E-ABEB-C36369AF7C1C}"/>
                </a:ext>
              </a:extLst>
            </p:cNvPr>
            <p:cNvSpPr/>
            <p:nvPr/>
          </p:nvSpPr>
          <p:spPr>
            <a:xfrm>
              <a:off x="990643" y="1887132"/>
              <a:ext cx="684904" cy="684905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92B7CA1-0BE5-0712-AE67-6FDEF814626F}"/>
                </a:ext>
              </a:extLst>
            </p:cNvPr>
            <p:cNvCxnSpPr/>
            <p:nvPr/>
          </p:nvCxnSpPr>
          <p:spPr>
            <a:xfrm flipV="1">
              <a:off x="1082193" y="2294457"/>
              <a:ext cx="869374" cy="339272"/>
            </a:xfrm>
            <a:prstGeom prst="line">
              <a:avLst/>
            </a:prstGeom>
            <a:ln w="7620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91F1475-ECB4-6F96-C232-A0D347F8BD64}"/>
                </a:ext>
              </a:extLst>
            </p:cNvPr>
            <p:cNvCxnSpPr>
              <a:cxnSpLocks/>
            </p:cNvCxnSpPr>
            <p:nvPr/>
          </p:nvCxnSpPr>
          <p:spPr>
            <a:xfrm>
              <a:off x="1682915" y="1881840"/>
              <a:ext cx="374137" cy="276076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A48293-0E77-88C1-6625-E1DEA8DC7C8F}"/>
                </a:ext>
              </a:extLst>
            </p:cNvPr>
            <p:cNvCxnSpPr>
              <a:cxnSpLocks/>
            </p:cNvCxnSpPr>
            <p:nvPr/>
          </p:nvCxnSpPr>
          <p:spPr>
            <a:xfrm>
              <a:off x="1674976" y="2572037"/>
              <a:ext cx="379695" cy="276076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F1EF697-FB7B-204E-59B9-91413797FBEE}"/>
                </a:ext>
              </a:extLst>
            </p:cNvPr>
            <p:cNvCxnSpPr>
              <a:cxnSpLocks/>
            </p:cNvCxnSpPr>
            <p:nvPr/>
          </p:nvCxnSpPr>
          <p:spPr>
            <a:xfrm>
              <a:off x="985351" y="2579975"/>
              <a:ext cx="379124" cy="276076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3993F8D-8BE1-416B-908E-CB834A1C57B9}"/>
                </a:ext>
              </a:extLst>
            </p:cNvPr>
            <p:cNvCxnSpPr>
              <a:cxnSpLocks/>
            </p:cNvCxnSpPr>
            <p:nvPr/>
          </p:nvCxnSpPr>
          <p:spPr>
            <a:xfrm>
              <a:off x="990820" y="1887132"/>
              <a:ext cx="374137" cy="276076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4777535-EFA9-6DA6-49F7-AE56E42FBAEF}"/>
                </a:ext>
              </a:extLst>
            </p:cNvPr>
            <p:cNvSpPr/>
            <p:nvPr/>
          </p:nvSpPr>
          <p:spPr>
            <a:xfrm>
              <a:off x="1369768" y="2163209"/>
              <a:ext cx="684904" cy="684905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C261091-C26F-7098-7302-4DCA3FDA6F01}"/>
                </a:ext>
              </a:extLst>
            </p:cNvPr>
            <p:cNvCxnSpPr>
              <a:cxnSpLocks/>
            </p:cNvCxnSpPr>
            <p:nvPr/>
          </p:nvCxnSpPr>
          <p:spPr>
            <a:xfrm>
              <a:off x="1926984" y="2296129"/>
              <a:ext cx="0" cy="416923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22F8806C-5B8B-482F-04EB-2FB0250311EC}"/>
              </a:ext>
            </a:extLst>
          </p:cNvPr>
          <p:cNvGrpSpPr/>
          <p:nvPr/>
        </p:nvGrpSpPr>
        <p:grpSpPr>
          <a:xfrm>
            <a:off x="835281" y="3352152"/>
            <a:ext cx="1071701" cy="974211"/>
            <a:chOff x="991410" y="3134359"/>
            <a:chExt cx="1071701" cy="974211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230A6AF2-639C-CAF0-7D4E-8F6849653780}"/>
                </a:ext>
              </a:extLst>
            </p:cNvPr>
            <p:cNvSpPr/>
            <p:nvPr/>
          </p:nvSpPr>
          <p:spPr>
            <a:xfrm>
              <a:off x="996703" y="3139651"/>
              <a:ext cx="684904" cy="684905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9B940EB-A3B4-32C1-014E-819013213C19}"/>
                </a:ext>
              </a:extLst>
            </p:cNvPr>
            <p:cNvCxnSpPr>
              <a:cxnSpLocks/>
            </p:cNvCxnSpPr>
            <p:nvPr/>
          </p:nvCxnSpPr>
          <p:spPr>
            <a:xfrm>
              <a:off x="1180972" y="3516881"/>
              <a:ext cx="531838" cy="552435"/>
            </a:xfrm>
            <a:prstGeom prst="line">
              <a:avLst/>
            </a:prstGeom>
            <a:ln w="7620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0442083-D935-39EE-8B26-60CEABAA6149}"/>
                </a:ext>
              </a:extLst>
            </p:cNvPr>
            <p:cNvCxnSpPr>
              <a:cxnSpLocks/>
            </p:cNvCxnSpPr>
            <p:nvPr/>
          </p:nvCxnSpPr>
          <p:spPr>
            <a:xfrm>
              <a:off x="1688974" y="3134359"/>
              <a:ext cx="374137" cy="276076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44E1B15-04E2-69A7-879E-1ECD3D1346F7}"/>
                </a:ext>
              </a:extLst>
            </p:cNvPr>
            <p:cNvCxnSpPr>
              <a:cxnSpLocks/>
            </p:cNvCxnSpPr>
            <p:nvPr/>
          </p:nvCxnSpPr>
          <p:spPr>
            <a:xfrm>
              <a:off x="1681035" y="3824556"/>
              <a:ext cx="379695" cy="276076"/>
            </a:xfrm>
            <a:prstGeom prst="line">
              <a:avLst/>
            </a:prstGeom>
            <a:ln w="762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F68A564-937F-0608-6002-0CDBC9D4A47E}"/>
                </a:ext>
              </a:extLst>
            </p:cNvPr>
            <p:cNvCxnSpPr>
              <a:cxnSpLocks/>
            </p:cNvCxnSpPr>
            <p:nvPr/>
          </p:nvCxnSpPr>
          <p:spPr>
            <a:xfrm>
              <a:off x="991410" y="3832494"/>
              <a:ext cx="379124" cy="276076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766A4C4-8557-BF1E-C4BD-7BEE5E3A74D8}"/>
                </a:ext>
              </a:extLst>
            </p:cNvPr>
            <p:cNvCxnSpPr>
              <a:cxnSpLocks/>
            </p:cNvCxnSpPr>
            <p:nvPr/>
          </p:nvCxnSpPr>
          <p:spPr>
            <a:xfrm>
              <a:off x="996879" y="3139651"/>
              <a:ext cx="374137" cy="276076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E8E4D71E-7E2D-C55F-F70C-8EB34718EC22}"/>
                </a:ext>
              </a:extLst>
            </p:cNvPr>
            <p:cNvSpPr/>
            <p:nvPr/>
          </p:nvSpPr>
          <p:spPr>
            <a:xfrm>
              <a:off x="1375827" y="3415728"/>
              <a:ext cx="684904" cy="684905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A04DAADB-DD66-BEA1-2192-E75AA0AC42E3}"/>
                </a:ext>
              </a:extLst>
            </p:cNvPr>
            <p:cNvCxnSpPr>
              <a:cxnSpLocks/>
            </p:cNvCxnSpPr>
            <p:nvPr/>
          </p:nvCxnSpPr>
          <p:spPr>
            <a:xfrm>
              <a:off x="1200146" y="3553609"/>
              <a:ext cx="0" cy="270947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5FDFE7A-D2DF-887F-3350-9ABDB9886CB5}"/>
              </a:ext>
            </a:extLst>
          </p:cNvPr>
          <p:cNvGrpSpPr/>
          <p:nvPr/>
        </p:nvGrpSpPr>
        <p:grpSpPr>
          <a:xfrm>
            <a:off x="840678" y="4644100"/>
            <a:ext cx="1071700" cy="974211"/>
            <a:chOff x="996807" y="4599926"/>
            <a:chExt cx="1071700" cy="974211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D4E0C22E-FEE8-2493-7F64-E5C9514F4B41}"/>
                </a:ext>
              </a:extLst>
            </p:cNvPr>
            <p:cNvSpPr/>
            <p:nvPr/>
          </p:nvSpPr>
          <p:spPr>
            <a:xfrm>
              <a:off x="1002099" y="4605218"/>
              <a:ext cx="684904" cy="684905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A4BA1F88-6D79-7F13-AD89-0C314E526BE6}"/>
                </a:ext>
              </a:extLst>
            </p:cNvPr>
            <p:cNvCxnSpPr>
              <a:cxnSpLocks/>
            </p:cNvCxnSpPr>
            <p:nvPr/>
          </p:nvCxnSpPr>
          <p:spPr>
            <a:xfrm>
              <a:off x="1694370" y="4599926"/>
              <a:ext cx="374137" cy="276076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5D24E36-F2CE-8F6C-59EE-7D6584015D81}"/>
                </a:ext>
              </a:extLst>
            </p:cNvPr>
            <p:cNvCxnSpPr>
              <a:cxnSpLocks/>
            </p:cNvCxnSpPr>
            <p:nvPr/>
          </p:nvCxnSpPr>
          <p:spPr>
            <a:xfrm>
              <a:off x="1686431" y="5290123"/>
              <a:ext cx="379695" cy="276076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E7813F8-A12D-C0F1-6B60-9D943C9D33EB}"/>
                </a:ext>
              </a:extLst>
            </p:cNvPr>
            <p:cNvCxnSpPr>
              <a:cxnSpLocks/>
            </p:cNvCxnSpPr>
            <p:nvPr/>
          </p:nvCxnSpPr>
          <p:spPr>
            <a:xfrm>
              <a:off x="996807" y="5298061"/>
              <a:ext cx="379124" cy="276076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FAD3EC3-E535-7E95-A65E-948380C803B6}"/>
                </a:ext>
              </a:extLst>
            </p:cNvPr>
            <p:cNvCxnSpPr>
              <a:cxnSpLocks/>
            </p:cNvCxnSpPr>
            <p:nvPr/>
          </p:nvCxnSpPr>
          <p:spPr>
            <a:xfrm>
              <a:off x="1002275" y="4605218"/>
              <a:ext cx="374137" cy="276076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33083ED4-23EE-8632-BA23-4310775C9519}"/>
                </a:ext>
              </a:extLst>
            </p:cNvPr>
            <p:cNvSpPr/>
            <p:nvPr/>
          </p:nvSpPr>
          <p:spPr>
            <a:xfrm>
              <a:off x="1396064" y="4885052"/>
              <a:ext cx="92023" cy="920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12C7418-77D0-2001-20E0-BB1419C5DED5}"/>
                </a:ext>
              </a:extLst>
            </p:cNvPr>
            <p:cNvSpPr/>
            <p:nvPr/>
          </p:nvSpPr>
          <p:spPr>
            <a:xfrm>
              <a:off x="1217648" y="5044876"/>
              <a:ext cx="92023" cy="920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3862C44C-F5DD-8B15-58EC-73A7C3EA9692}"/>
                </a:ext>
              </a:extLst>
            </p:cNvPr>
            <p:cNvSpPr/>
            <p:nvPr/>
          </p:nvSpPr>
          <p:spPr>
            <a:xfrm>
              <a:off x="1248048" y="5165544"/>
              <a:ext cx="92023" cy="920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11CCB633-ED41-2041-7E33-FB0D32006A4A}"/>
                </a:ext>
              </a:extLst>
            </p:cNvPr>
            <p:cNvSpPr/>
            <p:nvPr/>
          </p:nvSpPr>
          <p:spPr>
            <a:xfrm>
              <a:off x="1461420" y="5270666"/>
              <a:ext cx="92023" cy="920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DDC2DA67-EAE5-3918-9DF3-230E8CA81232}"/>
                </a:ext>
              </a:extLst>
            </p:cNvPr>
            <p:cNvSpPr/>
            <p:nvPr/>
          </p:nvSpPr>
          <p:spPr>
            <a:xfrm>
              <a:off x="1526410" y="4950344"/>
              <a:ext cx="92023" cy="920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4A1D8C78-1B7F-C56C-669B-AAEAB515797A}"/>
                </a:ext>
              </a:extLst>
            </p:cNvPr>
            <p:cNvSpPr/>
            <p:nvPr/>
          </p:nvSpPr>
          <p:spPr>
            <a:xfrm>
              <a:off x="1562570" y="5179474"/>
              <a:ext cx="92023" cy="920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C0888065-8D2E-FE4F-EE49-EBD2A350DADA}"/>
                </a:ext>
              </a:extLst>
            </p:cNvPr>
            <p:cNvSpPr/>
            <p:nvPr/>
          </p:nvSpPr>
          <p:spPr>
            <a:xfrm>
              <a:off x="1381223" y="4881294"/>
              <a:ext cx="684904" cy="684905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09D3E71D-2A4C-BFB9-AC4C-0B9C3362F147}"/>
              </a:ext>
            </a:extLst>
          </p:cNvPr>
          <p:cNvGrpSpPr/>
          <p:nvPr/>
        </p:nvGrpSpPr>
        <p:grpSpPr>
          <a:xfrm>
            <a:off x="7387679" y="4839977"/>
            <a:ext cx="985678" cy="833953"/>
            <a:chOff x="6757129" y="5956935"/>
            <a:chExt cx="985678" cy="833953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C5200F3-6FD8-CBE3-9B9C-3203AF18103E}"/>
                </a:ext>
              </a:extLst>
            </p:cNvPr>
            <p:cNvCxnSpPr>
              <a:cxnSpLocks/>
            </p:cNvCxnSpPr>
            <p:nvPr/>
          </p:nvCxnSpPr>
          <p:spPr>
            <a:xfrm>
              <a:off x="6776884" y="6046470"/>
              <a:ext cx="0" cy="744418"/>
            </a:xfrm>
            <a:prstGeom prst="line">
              <a:avLst/>
            </a:prstGeom>
            <a:ln w="5715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CF64E93-B094-26A9-3D88-D8F32C5DBD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72275" y="6063980"/>
              <a:ext cx="967011" cy="714743"/>
            </a:xfrm>
            <a:prstGeom prst="line">
              <a:avLst/>
            </a:prstGeom>
            <a:ln w="5715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6BB3A4E-3381-9A45-032C-CB03E032AF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57129" y="6063980"/>
              <a:ext cx="985678" cy="0"/>
            </a:xfrm>
            <a:prstGeom prst="line">
              <a:avLst/>
            </a:prstGeom>
            <a:ln w="5715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EA56ACD7-CC06-7DE7-5F8E-5EC50F6DB0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72275" y="5972597"/>
              <a:ext cx="470060" cy="88641"/>
            </a:xfrm>
            <a:prstGeom prst="line">
              <a:avLst/>
            </a:prstGeom>
            <a:ln w="5715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FBC828E-6BEE-440C-49B6-06C424AF9034}"/>
                </a:ext>
              </a:extLst>
            </p:cNvPr>
            <p:cNvCxnSpPr>
              <a:cxnSpLocks/>
            </p:cNvCxnSpPr>
            <p:nvPr/>
          </p:nvCxnSpPr>
          <p:spPr>
            <a:xfrm>
              <a:off x="7239901" y="5972597"/>
              <a:ext cx="499385" cy="88641"/>
            </a:xfrm>
            <a:prstGeom prst="line">
              <a:avLst/>
            </a:prstGeom>
            <a:ln w="5715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EFCE537-8257-8E18-FC05-C084A65A6D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87515" y="5956935"/>
              <a:ext cx="459429" cy="809625"/>
            </a:xfrm>
            <a:prstGeom prst="line">
              <a:avLst/>
            </a:prstGeom>
            <a:ln w="5715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33398A7D-ECFF-B990-0DDE-613B918E120F}"/>
              </a:ext>
            </a:extLst>
          </p:cNvPr>
          <p:cNvCxnSpPr>
            <a:cxnSpLocks/>
          </p:cNvCxnSpPr>
          <p:nvPr/>
        </p:nvCxnSpPr>
        <p:spPr>
          <a:xfrm flipH="1" flipV="1">
            <a:off x="7562409" y="5178665"/>
            <a:ext cx="128678" cy="51662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>
            <a:extLst>
              <a:ext uri="{FF2B5EF4-FFF2-40B4-BE49-F238E27FC236}">
                <a16:creationId xmlns:a16="http://schemas.microsoft.com/office/drawing/2014/main" id="{A73F1128-D2B0-357C-4899-F68B97CE8DCA}"/>
              </a:ext>
            </a:extLst>
          </p:cNvPr>
          <p:cNvSpPr/>
          <p:nvPr/>
        </p:nvSpPr>
        <p:spPr>
          <a:xfrm>
            <a:off x="7706233" y="5202555"/>
            <a:ext cx="99096" cy="9909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F99B5E0B-F720-B3E2-6C77-DB970B824B81}"/>
              </a:ext>
            </a:extLst>
          </p:cNvPr>
          <p:cNvSpPr/>
          <p:nvPr/>
        </p:nvSpPr>
        <p:spPr>
          <a:xfrm>
            <a:off x="428264" y="722565"/>
            <a:ext cx="8380049" cy="461665"/>
          </a:xfrm>
          <a:prstGeom prst="rect">
            <a:avLst/>
          </a:prstGeom>
          <a:solidFill>
            <a:srgbClr val="FFFFFF">
              <a:alpha val="25098"/>
            </a:srgb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Maximize Packin</a:t>
            </a:r>
            <a:r>
              <a:rPr lang="en-US" sz="2400" dirty="0">
                <a:ln w="0"/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 Fraction via Constrained Bayesian Optimization</a:t>
            </a:r>
            <a:endParaRPr lang="en-US" sz="2400" b="0" cap="none" spc="0" dirty="0">
              <a:ln w="0"/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4697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F4716F-7DCE-D2A1-361D-C4F587A88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13D72-6123-4F18-9998-429E2A888720}" type="slidenum">
              <a:rPr lang="en-US" smtClean="0"/>
              <a:t>12</a:t>
            </a:fld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B6B577EB-ACFD-371F-EE51-A47B4D32EB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80636" y="850859"/>
            <a:ext cx="8382727" cy="515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00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9C6FD28-1F5C-628D-0D9E-C1522DEC5A12}"/>
              </a:ext>
            </a:extLst>
          </p:cNvPr>
          <p:cNvSpPr/>
          <p:nvPr/>
        </p:nvSpPr>
        <p:spPr>
          <a:xfrm>
            <a:off x="2080727" y="1418253"/>
            <a:ext cx="410546" cy="43243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E0EF79-FF6B-BB0C-921A-96F99C85C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576" y="792251"/>
            <a:ext cx="5358848" cy="527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96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D83D1F-0E79-1A6B-0AAD-D1ED6F91C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13D72-6123-4F18-9998-429E2A888720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7038B84-AB55-E778-8E25-8D002C3FF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6875105"/>
              </p:ext>
            </p:extLst>
          </p:nvPr>
        </p:nvGraphicFramePr>
        <p:xfrm>
          <a:off x="1616507" y="543225"/>
          <a:ext cx="5269483" cy="731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7907">
                  <a:extLst>
                    <a:ext uri="{9D8B030D-6E8A-4147-A177-3AD203B41FA5}">
                      <a16:colId xmlns:a16="http://schemas.microsoft.com/office/drawing/2014/main" val="309307987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11752779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9008427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30717440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75934944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856732029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57761691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96229342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147930542"/>
                    </a:ext>
                  </a:extLst>
                </a:gridCol>
              </a:tblGrid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Average 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1.75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1.75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0389096"/>
                  </a:ext>
                </a:extLst>
              </a:tr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7482169"/>
                  </a:ext>
                </a:extLst>
              </a:tr>
            </a:tbl>
          </a:graphicData>
        </a:graphic>
      </p:graphicFrame>
      <p:pic>
        <p:nvPicPr>
          <p:cNvPr id="14" name="Picture 13" descr="Chart, box and whisker chart&#10;&#10;Description automatically generated">
            <a:extLst>
              <a:ext uri="{FF2B5EF4-FFF2-40B4-BE49-F238E27FC236}">
                <a16:creationId xmlns:a16="http://schemas.microsoft.com/office/drawing/2014/main" id="{3CC71172-6A8A-C85A-20FD-651484EE37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4" r="16311" b="14317"/>
          <a:stretch/>
        </p:blipFill>
        <p:spPr>
          <a:xfrm>
            <a:off x="2100433" y="1294292"/>
            <a:ext cx="4849007" cy="461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53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FD8EBD-C630-85DD-3CC8-A57424D7D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5B60C8-8529-F400-850E-9E2F60F56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4</a:t>
            </a:fld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0963715-37C9-2785-701B-F7A8733AC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720" y="743479"/>
            <a:ext cx="5340559" cy="537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34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D83D1F-0E79-1A6B-0AAD-D1ED6F91C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13D72-6123-4F18-9998-429E2A888720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7038B84-AB55-E778-8E25-8D002C3FF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670157"/>
              </p:ext>
            </p:extLst>
          </p:nvPr>
        </p:nvGraphicFramePr>
        <p:xfrm>
          <a:off x="1586203" y="521111"/>
          <a:ext cx="5269483" cy="731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7907">
                  <a:extLst>
                    <a:ext uri="{9D8B030D-6E8A-4147-A177-3AD203B41FA5}">
                      <a16:colId xmlns:a16="http://schemas.microsoft.com/office/drawing/2014/main" val="309307987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11752779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9008427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30717440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75934944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856732029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57761691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96229342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147930542"/>
                    </a:ext>
                  </a:extLst>
                </a:gridCol>
              </a:tblGrid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Average 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2.25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1.25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311177"/>
                  </a:ext>
                </a:extLst>
              </a:tr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7482169"/>
                  </a:ext>
                </a:extLst>
              </a:tr>
            </a:tbl>
          </a:graphicData>
        </a:graphic>
      </p:graphicFrame>
      <p:pic>
        <p:nvPicPr>
          <p:cNvPr id="10" name="Picture 9" descr="Chart, bar chart, histogram&#10;&#10;Description automatically generated">
            <a:extLst>
              <a:ext uri="{FF2B5EF4-FFF2-40B4-BE49-F238E27FC236}">
                <a16:creationId xmlns:a16="http://schemas.microsoft.com/office/drawing/2014/main" id="{398126A3-FD2A-9B00-B4AA-EE3CE74FB8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3" r="15942" b="14497"/>
          <a:stretch/>
        </p:blipFill>
        <p:spPr>
          <a:xfrm>
            <a:off x="2153920" y="1272951"/>
            <a:ext cx="4775200" cy="439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078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8B3A3F-2ED9-CB11-C1A1-8ED8C0DF8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41478C-352E-CAF2-E2A8-D17D4C2F5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F4BFA4-D6D5-D2BD-ACA9-84A6D125B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624" y="850168"/>
            <a:ext cx="5352752" cy="5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36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17B9DF41-44C2-39D8-CF67-3E8CB123CA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0040" y="-2654054"/>
            <a:ext cx="4677428" cy="436305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" name="Table 8">
            <a:extLst>
              <a:ext uri="{FF2B5EF4-FFF2-40B4-BE49-F238E27FC236}">
                <a16:creationId xmlns:a16="http://schemas.microsoft.com/office/drawing/2014/main" id="{7D268DCC-762B-586A-4B91-DF3BA965A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7015250"/>
              </p:ext>
            </p:extLst>
          </p:nvPr>
        </p:nvGraphicFramePr>
        <p:xfrm>
          <a:off x="-2707123" y="-2912922"/>
          <a:ext cx="5269483" cy="274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7907">
                  <a:extLst>
                    <a:ext uri="{9D8B030D-6E8A-4147-A177-3AD203B41FA5}">
                      <a16:colId xmlns:a16="http://schemas.microsoft.com/office/drawing/2014/main" val="309307987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11752779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9008427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30717440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75934944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856732029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57761691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96229342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147930542"/>
                    </a:ext>
                  </a:extLst>
                </a:gridCol>
              </a:tblGrid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748216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ABC3C6E6-4C7D-4CDD-E3F9-B32926FF6932}"/>
              </a:ext>
            </a:extLst>
          </p:cNvPr>
          <p:cNvSpPr/>
          <p:nvPr/>
        </p:nvSpPr>
        <p:spPr>
          <a:xfrm>
            <a:off x="-2694332" y="-2610567"/>
            <a:ext cx="48923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aramond" panose="02020404030301010803" pitchFamily="18" charset="0"/>
              </a:rPr>
              <a:t>(a)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25E4A1-F246-F4D7-7760-CEEAEA7C4CDD}"/>
              </a:ext>
            </a:extLst>
          </p:cNvPr>
          <p:cNvSpPr/>
          <p:nvPr/>
        </p:nvSpPr>
        <p:spPr>
          <a:xfrm>
            <a:off x="-2715974" y="2274693"/>
            <a:ext cx="53251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aramond" panose="02020404030301010803" pitchFamily="18" charset="0"/>
              </a:rPr>
              <a:t>(b)</a:t>
            </a:r>
          </a:p>
        </p:txBody>
      </p:sp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DCB72461-0715-4587-980B-6368FA2FE2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23" b="13836"/>
          <a:stretch/>
        </p:blipFill>
        <p:spPr>
          <a:xfrm>
            <a:off x="-2183456" y="2127067"/>
            <a:ext cx="4806336" cy="4730933"/>
          </a:xfrm>
          <a:prstGeom prst="rect">
            <a:avLst/>
          </a:prstGeom>
        </p:spPr>
      </p:pic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7561F2F0-39EF-85F7-91C7-A495E6AFA5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6640891"/>
              </p:ext>
            </p:extLst>
          </p:nvPr>
        </p:nvGraphicFramePr>
        <p:xfrm>
          <a:off x="-2676907" y="1967873"/>
          <a:ext cx="5269483" cy="274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7907">
                  <a:extLst>
                    <a:ext uri="{9D8B030D-6E8A-4147-A177-3AD203B41FA5}">
                      <a16:colId xmlns:a16="http://schemas.microsoft.com/office/drawing/2014/main" val="309307987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11752779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9008427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30717440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75934944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856732029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57761691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96229342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147930542"/>
                    </a:ext>
                  </a:extLst>
                </a:gridCol>
              </a:tblGrid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7482169"/>
                  </a:ext>
                </a:extLst>
              </a:tr>
            </a:tbl>
          </a:graphicData>
        </a:graphic>
      </p:graphicFrame>
      <p:pic>
        <p:nvPicPr>
          <p:cNvPr id="12" name="Picture 3">
            <a:extLst>
              <a:ext uri="{FF2B5EF4-FFF2-40B4-BE49-F238E27FC236}">
                <a16:creationId xmlns:a16="http://schemas.microsoft.com/office/drawing/2014/main" id="{245397AC-6190-9721-CE2C-3A42DD72C7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-2674399" y="6975230"/>
            <a:ext cx="5291787" cy="483391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50FB074-62BA-4FD0-2C11-4AF4876F8F16}"/>
              </a:ext>
            </a:extLst>
          </p:cNvPr>
          <p:cNvSpPr/>
          <p:nvPr/>
        </p:nvSpPr>
        <p:spPr>
          <a:xfrm>
            <a:off x="-2674295" y="7274738"/>
            <a:ext cx="49244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aramond" panose="02020404030301010803" pitchFamily="18" charset="0"/>
              </a:rPr>
              <a:t>(c)</a:t>
            </a:r>
          </a:p>
        </p:txBody>
      </p:sp>
      <p:pic>
        <p:nvPicPr>
          <p:cNvPr id="16" name="Picture 15" descr="Chart, box and whisker chart&#10;&#10;Description automatically generated">
            <a:extLst>
              <a:ext uri="{FF2B5EF4-FFF2-40B4-BE49-F238E27FC236}">
                <a16:creationId xmlns:a16="http://schemas.microsoft.com/office/drawing/2014/main" id="{D58543F9-9F1C-FBC0-B787-14716876A6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23" b="13836"/>
          <a:stretch/>
        </p:blipFill>
        <p:spPr>
          <a:xfrm>
            <a:off x="4572000" y="1612556"/>
            <a:ext cx="4806336" cy="4730933"/>
          </a:xfrm>
          <a:prstGeom prst="rect">
            <a:avLst/>
          </a:prstGeom>
        </p:spPr>
      </p:pic>
      <p:graphicFrame>
        <p:nvGraphicFramePr>
          <p:cNvPr id="17" name="Table 8">
            <a:extLst>
              <a:ext uri="{FF2B5EF4-FFF2-40B4-BE49-F238E27FC236}">
                <a16:creationId xmlns:a16="http://schemas.microsoft.com/office/drawing/2014/main" id="{41F7DDCD-066B-23D4-24EB-5BCE126596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782517"/>
              </p:ext>
            </p:extLst>
          </p:nvPr>
        </p:nvGraphicFramePr>
        <p:xfrm>
          <a:off x="4108853" y="1007985"/>
          <a:ext cx="5269483" cy="731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7907">
                  <a:extLst>
                    <a:ext uri="{9D8B030D-6E8A-4147-A177-3AD203B41FA5}">
                      <a16:colId xmlns:a16="http://schemas.microsoft.com/office/drawing/2014/main" val="309307987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11752779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9008427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30717440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75934944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856732029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57761691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96229342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147930542"/>
                    </a:ext>
                  </a:extLst>
                </a:gridCol>
              </a:tblGrid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Average 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1.75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1.75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0389096"/>
                  </a:ext>
                </a:extLst>
              </a:tr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7482169"/>
                  </a:ext>
                </a:extLst>
              </a:tr>
            </a:tbl>
          </a:graphicData>
        </a:graphic>
      </p:graphicFrame>
      <p:graphicFrame>
        <p:nvGraphicFramePr>
          <p:cNvPr id="18" name="Table 8">
            <a:extLst>
              <a:ext uri="{FF2B5EF4-FFF2-40B4-BE49-F238E27FC236}">
                <a16:creationId xmlns:a16="http://schemas.microsoft.com/office/drawing/2014/main" id="{0740EF82-3FE9-7D14-EA4B-760520D2E1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8901779"/>
              </p:ext>
            </p:extLst>
          </p:nvPr>
        </p:nvGraphicFramePr>
        <p:xfrm>
          <a:off x="4108853" y="6443854"/>
          <a:ext cx="5269483" cy="731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7907">
                  <a:extLst>
                    <a:ext uri="{9D8B030D-6E8A-4147-A177-3AD203B41FA5}">
                      <a16:colId xmlns:a16="http://schemas.microsoft.com/office/drawing/2014/main" val="309307987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11752779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9008427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30717440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75934944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856732029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57761691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96229342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147930542"/>
                    </a:ext>
                  </a:extLst>
                </a:gridCol>
              </a:tblGrid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Average 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2.25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1.25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311177"/>
                  </a:ext>
                </a:extLst>
              </a:tr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7482169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7A5E16A7-48F1-96F2-5C37-FF780E75EA3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" r="16016" b="14039"/>
          <a:stretch/>
        </p:blipFill>
        <p:spPr>
          <a:xfrm>
            <a:off x="4688802" y="7080697"/>
            <a:ext cx="4785155" cy="472844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4EF8885-0137-9D56-2E72-C7E2529524D0}"/>
              </a:ext>
            </a:extLst>
          </p:cNvPr>
          <p:cNvSpPr/>
          <p:nvPr/>
        </p:nvSpPr>
        <p:spPr>
          <a:xfrm>
            <a:off x="4068837" y="-3536211"/>
            <a:ext cx="53893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aramond" panose="02020404030301010803" pitchFamily="18" charset="0"/>
              </a:rPr>
              <a:t>(a)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E49979-1BB4-CE7D-780D-92AEE4B00C9F}"/>
              </a:ext>
            </a:extLst>
          </p:cNvPr>
          <p:cNvSpPr/>
          <p:nvPr/>
        </p:nvSpPr>
        <p:spPr>
          <a:xfrm>
            <a:off x="4052527" y="1819977"/>
            <a:ext cx="57579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aramond" panose="02020404030301010803" pitchFamily="18" charset="0"/>
              </a:rPr>
              <a:t>(b)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712EE11-5A60-60D7-34D7-4DB6BE4B3DE9}"/>
              </a:ext>
            </a:extLst>
          </p:cNvPr>
          <p:cNvSpPr/>
          <p:nvPr/>
        </p:nvSpPr>
        <p:spPr>
          <a:xfrm>
            <a:off x="4065631" y="7276530"/>
            <a:ext cx="54213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aramond" panose="02020404030301010803" pitchFamily="18" charset="0"/>
              </a:rPr>
              <a:t>(c)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05B1B7E-BB98-C94C-C11F-D8490726DE93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07767" y="-3650870"/>
            <a:ext cx="4735527" cy="45576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" name="Table 8">
            <a:extLst>
              <a:ext uri="{FF2B5EF4-FFF2-40B4-BE49-F238E27FC236}">
                <a16:creationId xmlns:a16="http://schemas.microsoft.com/office/drawing/2014/main" id="{64F280D5-3883-57BB-D9FB-9D37FDC332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733270"/>
              </p:ext>
            </p:extLst>
          </p:nvPr>
        </p:nvGraphicFramePr>
        <p:xfrm>
          <a:off x="4067990" y="-4271571"/>
          <a:ext cx="5269483" cy="731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7907">
                  <a:extLst>
                    <a:ext uri="{9D8B030D-6E8A-4147-A177-3AD203B41FA5}">
                      <a16:colId xmlns:a16="http://schemas.microsoft.com/office/drawing/2014/main" val="309307987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11752779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9008427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230717440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759349443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856732029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57761691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962293427"/>
                    </a:ext>
                  </a:extLst>
                </a:gridCol>
                <a:gridCol w="497697">
                  <a:extLst>
                    <a:ext uri="{9D8B030D-6E8A-4147-A177-3AD203B41FA5}">
                      <a16:colId xmlns:a16="http://schemas.microsoft.com/office/drawing/2014/main" val="1147930542"/>
                    </a:ext>
                  </a:extLst>
                </a:gridCol>
              </a:tblGrid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Average 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457200" rtl="0" eaLnBrk="1" latinLnBrk="0" hangingPunct="1"/>
                      <a:endParaRPr lang="en-US" sz="1200" kern="1200" dirty="0">
                        <a:ln w="0"/>
                        <a:solidFill>
                          <a:srgbClr val="7E8B9E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8818497"/>
                  </a:ext>
                </a:extLst>
              </a:tr>
              <a:tr h="230875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Num. Constraints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kern="1200" dirty="0">
                          <a:ln w="0"/>
                          <a:solidFill>
                            <a:srgbClr val="7E8B9E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74821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7907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50CC6F7D-D239-5D78-1BD4-54675E13C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390569" y="6253"/>
            <a:ext cx="2362862" cy="684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229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972AC-59AD-4AF0-4078-691AFF0250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A5D7A-999D-E141-B901-FD3987C286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FB3F0-334D-0B3C-4D57-F97F9964C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13D72-6123-4F18-9998-429E2A888720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6BE0630A-5382-4005-995F-7473AAFDE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948" y="1086948"/>
            <a:ext cx="4684105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850458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.potx" id="{26065B33-0D9D-47B9-8862-A5F3D760A2F9}" vid="{FF12F488-59EA-430A-AE1E-18F8C8DEBF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381EC93E695C41B67E163C96FB0C81" ma:contentTypeVersion="7" ma:contentTypeDescription="Create a new document." ma:contentTypeScope="" ma:versionID="db0f9279e8b02c9849e2b4aad3856d0b">
  <xsd:schema xmlns:xsd="http://www.w3.org/2001/XMLSchema" xmlns:xs="http://www.w3.org/2001/XMLSchema" xmlns:p="http://schemas.microsoft.com/office/2006/metadata/properties" xmlns:ns3="e1a2a908-dc75-4c33-8042-1ee3696f7e9b" xmlns:ns4="29c108f0-c688-4d75-95ff-212ac3a7ece1" targetNamespace="http://schemas.microsoft.com/office/2006/metadata/properties" ma:root="true" ma:fieldsID="433b5a283ecb068df857cd81ab26978b" ns3:_="" ns4:_="">
    <xsd:import namespace="e1a2a908-dc75-4c33-8042-1ee3696f7e9b"/>
    <xsd:import namespace="29c108f0-c688-4d75-95ff-212ac3a7ece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2a908-dc75-4c33-8042-1ee3696f7e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c108f0-c688-4d75-95ff-212ac3a7ece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666F1EF-FCF3-4DF4-826F-FE06A3A375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2a908-dc75-4c33-8042-1ee3696f7e9b"/>
    <ds:schemaRef ds:uri="29c108f0-c688-4d75-95ff-212ac3a7ec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CF071FC-198D-491C-BE05-6EE38D867360}">
  <ds:schemaRefs>
    <ds:schemaRef ds:uri="http://schemas.openxmlformats.org/package/2006/metadata/core-properties"/>
    <ds:schemaRef ds:uri="e1a2a908-dc75-4c33-8042-1ee3696f7e9b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schemas.microsoft.com/office/infopath/2007/PartnerControls"/>
    <ds:schemaRef ds:uri="29c108f0-c688-4d75-95ff-212ac3a7ece1"/>
  </ds:schemaRefs>
</ds:datastoreItem>
</file>

<file path=customXml/itemProps3.xml><?xml version="1.0" encoding="utf-8"?>
<ds:datastoreItem xmlns:ds="http://schemas.openxmlformats.org/officeDocument/2006/customXml" ds:itemID="{FCCD6A73-D129-4BA2-B429-A830939148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1424</TotalTime>
  <Words>162</Words>
  <Application>Microsoft Office PowerPoint</Application>
  <PresentationFormat>On-screen Show (4:3)</PresentationFormat>
  <Paragraphs>110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Garamond</vt:lpstr>
      <vt:lpstr>Myriad Pro</vt:lpstr>
      <vt:lpstr>main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Sterling Baird</dc:creator>
  <cp:lastModifiedBy>Sterling Baird</cp:lastModifiedBy>
  <cp:revision>18</cp:revision>
  <dcterms:created xsi:type="dcterms:W3CDTF">2022-09-05T19:14:01Z</dcterms:created>
  <dcterms:modified xsi:type="dcterms:W3CDTF">2022-11-10T20:21:01Z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0x010100F4381EC93E695C41B67E163C96FB0C81</vt:lpwstr>
  </property>
</Properties>
</file>

<file path=docProps/thumbnail.jpeg>
</file>